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638925" cy="5829300"/>
  <p:notesSz cx="6858000" cy="9144000"/>
  <p:defaultTextStyle>
    <a:defPPr>
      <a:defRPr lang="zh-CN"/>
    </a:defPPr>
    <a:lvl1pPr marL="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1pPr>
    <a:lvl2pPr marL="29923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2pPr>
    <a:lvl3pPr marL="598475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3pPr>
    <a:lvl4pPr marL="89771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4pPr>
    <a:lvl5pPr marL="119695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5pPr>
    <a:lvl6pPr marL="149618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6pPr>
    <a:lvl7pPr marL="1795424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7pPr>
    <a:lvl8pPr marL="209466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8pPr>
    <a:lvl9pPr marL="2393899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6">
          <p15:clr>
            <a:srgbClr val="A4A3A4"/>
          </p15:clr>
        </p15:guide>
        <p15:guide id="2" pos="20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980" y="96"/>
      </p:cViewPr>
      <p:guideLst>
        <p:guide orient="horz" pos="1836"/>
        <p:guide pos="20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920" y="954009"/>
            <a:ext cx="5643086" cy="2029460"/>
          </a:xfrm>
        </p:spPr>
        <p:txBody>
          <a:bodyPr anchor="b"/>
          <a:lstStyle>
            <a:lvl1pPr algn="ctr"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866" y="3061732"/>
            <a:ext cx="4979194" cy="1407398"/>
          </a:xfrm>
        </p:spPr>
        <p:txBody>
          <a:bodyPr/>
          <a:lstStyle>
            <a:lvl1pPr marL="0" indent="0" algn="ctr">
              <a:buNone/>
              <a:defRPr sz="1742"/>
            </a:lvl1pPr>
            <a:lvl2pPr marL="331927" indent="0" algn="ctr">
              <a:buNone/>
              <a:defRPr sz="1452"/>
            </a:lvl2pPr>
            <a:lvl3pPr marL="663854" indent="0" algn="ctr">
              <a:buNone/>
              <a:defRPr sz="1307"/>
            </a:lvl3pPr>
            <a:lvl4pPr marL="995782" indent="0" algn="ctr">
              <a:buNone/>
              <a:defRPr sz="1162"/>
            </a:lvl4pPr>
            <a:lvl5pPr marL="1327709" indent="0" algn="ctr">
              <a:buNone/>
              <a:defRPr sz="1162"/>
            </a:lvl5pPr>
            <a:lvl6pPr marL="1659636" indent="0" algn="ctr">
              <a:buNone/>
              <a:defRPr sz="1162"/>
            </a:lvl6pPr>
            <a:lvl7pPr marL="1991563" indent="0" algn="ctr">
              <a:buNone/>
              <a:defRPr sz="1162"/>
            </a:lvl7pPr>
            <a:lvl8pPr marL="2323490" indent="0" algn="ctr">
              <a:buNone/>
              <a:defRPr sz="1162"/>
            </a:lvl8pPr>
            <a:lvl9pPr marL="2655418" indent="0" algn="ctr">
              <a:buNone/>
              <a:defRPr sz="1162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0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2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50981" y="310356"/>
            <a:ext cx="1431518" cy="49400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26" y="310356"/>
            <a:ext cx="4211568" cy="49400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6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35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69" y="1453279"/>
            <a:ext cx="5726073" cy="2424826"/>
          </a:xfrm>
        </p:spPr>
        <p:txBody>
          <a:bodyPr anchor="b"/>
          <a:lstStyle>
            <a:lvl1pPr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969" y="3901045"/>
            <a:ext cx="5726073" cy="1275159"/>
          </a:xfrm>
        </p:spPr>
        <p:txBody>
          <a:bodyPr/>
          <a:lstStyle>
            <a:lvl1pPr marL="0" indent="0">
              <a:buNone/>
              <a:defRPr sz="1742">
                <a:solidFill>
                  <a:schemeClr val="tx1"/>
                </a:solidFill>
              </a:defRPr>
            </a:lvl1pPr>
            <a:lvl2pPr marL="33192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2pPr>
            <a:lvl3pPr marL="663854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3pPr>
            <a:lvl4pPr marL="995782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7709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59636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1563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349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5418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2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095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47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10357"/>
            <a:ext cx="5726073" cy="112672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92" y="1428989"/>
            <a:ext cx="2808576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92" y="2129314"/>
            <a:ext cx="2808576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0956" y="1428989"/>
            <a:ext cx="2822408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0956" y="2129314"/>
            <a:ext cx="2822408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93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68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6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408" y="839313"/>
            <a:ext cx="3360956" cy="4142581"/>
          </a:xfrm>
        </p:spPr>
        <p:txBody>
          <a:bodyPr/>
          <a:lstStyle>
            <a:lvl1pPr>
              <a:defRPr sz="2323"/>
            </a:lvl1pPr>
            <a:lvl2pPr>
              <a:defRPr sz="2033"/>
            </a:lvl2pPr>
            <a:lvl3pPr>
              <a:defRPr sz="1742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19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22408" y="839313"/>
            <a:ext cx="3360956" cy="4142581"/>
          </a:xfrm>
        </p:spPr>
        <p:txBody>
          <a:bodyPr anchor="t"/>
          <a:lstStyle>
            <a:lvl1pPr marL="0" indent="0">
              <a:buNone/>
              <a:defRPr sz="2323"/>
            </a:lvl1pPr>
            <a:lvl2pPr marL="331927" indent="0">
              <a:buNone/>
              <a:defRPr sz="2033"/>
            </a:lvl2pPr>
            <a:lvl3pPr marL="663854" indent="0">
              <a:buNone/>
              <a:defRPr sz="1742"/>
            </a:lvl3pPr>
            <a:lvl4pPr marL="995782" indent="0">
              <a:buNone/>
              <a:defRPr sz="1452"/>
            </a:lvl4pPr>
            <a:lvl5pPr marL="1327709" indent="0">
              <a:buNone/>
              <a:defRPr sz="1452"/>
            </a:lvl5pPr>
            <a:lvl6pPr marL="1659636" indent="0">
              <a:buNone/>
              <a:defRPr sz="1452"/>
            </a:lvl6pPr>
            <a:lvl7pPr marL="1991563" indent="0">
              <a:buNone/>
              <a:defRPr sz="1452"/>
            </a:lvl7pPr>
            <a:lvl8pPr marL="2323490" indent="0">
              <a:buNone/>
              <a:defRPr sz="1452"/>
            </a:lvl8pPr>
            <a:lvl9pPr marL="2655418" indent="0">
              <a:buNone/>
              <a:defRPr sz="1452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0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426" y="310357"/>
            <a:ext cx="5726073" cy="112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426" y="1551781"/>
            <a:ext cx="5726073" cy="369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426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144" y="5402899"/>
            <a:ext cx="2240637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8741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01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63854" rtl="0" eaLnBrk="1" latinLnBrk="0" hangingPunct="1">
        <a:lnSpc>
          <a:spcPct val="90000"/>
        </a:lnSpc>
        <a:spcBef>
          <a:spcPct val="0"/>
        </a:spcBef>
        <a:buNone/>
        <a:defRPr sz="31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964" indent="-165964" algn="l" defTabSz="663854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1pPr>
      <a:lvl2pPr marL="49789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2" kern="1200">
          <a:solidFill>
            <a:schemeClr val="tx1"/>
          </a:solidFill>
          <a:latin typeface="+mn-lt"/>
          <a:ea typeface="+mn-ea"/>
          <a:cs typeface="+mn-cs"/>
        </a:defRPr>
      </a:lvl2pPr>
      <a:lvl3pPr marL="829818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2" kern="1200">
          <a:solidFill>
            <a:schemeClr val="tx1"/>
          </a:solidFill>
          <a:latin typeface="+mn-lt"/>
          <a:ea typeface="+mn-ea"/>
          <a:cs typeface="+mn-cs"/>
        </a:defRPr>
      </a:lvl3pPr>
      <a:lvl4pPr marL="1161745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493672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825600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2157527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489454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82138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1pPr>
      <a:lvl2pPr marL="331927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2pPr>
      <a:lvl3pPr marL="663854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3pPr>
      <a:lvl4pPr marL="995782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327709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659636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1991563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32349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655418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iconchina.org/en/5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fpdchina.org/" TargetMode="External"/><Relationship Id="rId4" Type="http://schemas.openxmlformats.org/officeDocument/2006/relationships/hyperlink" Target="http://www.semiconchin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38925" cy="58282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30159" y="407162"/>
            <a:ext cx="1773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C336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Invitation</a:t>
            </a:r>
            <a:endParaRPr lang="zh-CN" altLang="en-US" sz="1400" b="1" dirty="0">
              <a:solidFill>
                <a:srgbClr val="C3362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0159" y="713593"/>
            <a:ext cx="1779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/>
              <a:t>Dear</a:t>
            </a:r>
            <a:r>
              <a:rPr lang="en-US" altLang="zh-CN" sz="800" dirty="0" smtClean="0"/>
              <a:t>________</a:t>
            </a:r>
            <a:r>
              <a:rPr lang="en-US" altLang="zh-CN" sz="800" dirty="0"/>
              <a:t>,</a:t>
            </a:r>
            <a:endParaRPr lang="zh-CN" alt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530159" y="890724"/>
            <a:ext cx="28357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We will exhibit and introduce the latest technologies, products, services </a:t>
            </a:r>
            <a:r>
              <a:rPr lang="en-US" altLang="zh-CN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in </a:t>
            </a:r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SEMICON China and FPD China </a:t>
            </a:r>
            <a:r>
              <a:rPr lang="it-IT" altLang="zh-CN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2019 </a:t>
            </a:r>
            <a:r>
              <a:rPr lang="zh-CN" altLang="it-IT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！</a:t>
            </a:r>
            <a:r>
              <a:rPr lang="en-US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And we sincerely invite you to visit us and look forward to growing business worldwide together!</a:t>
            </a:r>
          </a:p>
        </p:txBody>
      </p:sp>
      <p:sp>
        <p:nvSpPr>
          <p:cNvPr id="10" name="TextBox 7"/>
          <p:cNvSpPr txBox="1"/>
          <p:nvPr/>
        </p:nvSpPr>
        <p:spPr>
          <a:xfrm>
            <a:off x="3544119" y="1571902"/>
            <a:ext cx="28357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Company Name</a:t>
            </a:r>
            <a:r>
              <a:rPr lang="en-US" altLang="zh-CN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Booth  Number</a:t>
            </a:r>
            <a:r>
              <a:rPr lang="en-US" altLang="zh-CN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Exhibits:</a:t>
            </a:r>
          </a:p>
        </p:txBody>
      </p:sp>
      <p:sp>
        <p:nvSpPr>
          <p:cNvPr id="13" name="TextBox 7"/>
          <p:cNvSpPr txBox="1"/>
          <p:nvPr/>
        </p:nvSpPr>
        <p:spPr>
          <a:xfrm>
            <a:off x="3599959" y="3908179"/>
            <a:ext cx="239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Name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Company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                  </a:t>
            </a:r>
            <a:r>
              <a:rPr lang="en-US" altLang="zh-CN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Title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Tel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                      </a:t>
            </a: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E-Mail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Mail Address for guest Badge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3539550" y="2223703"/>
            <a:ext cx="2835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solidFill>
                  <a:srgbClr val="C3362D"/>
                </a:solidFill>
              </a:rPr>
              <a:t>As our guests, please finish registration before Feb. </a:t>
            </a:r>
            <a:r>
              <a:rPr lang="en-US" altLang="zh-CN" sz="700" dirty="0" smtClean="0">
                <a:solidFill>
                  <a:srgbClr val="C3362D"/>
                </a:solidFill>
              </a:rPr>
              <a:t>22,</a:t>
            </a:r>
            <a:r>
              <a:rPr lang="en-US" altLang="zh-CN" sz="700" dirty="0">
                <a:solidFill>
                  <a:srgbClr val="C3362D"/>
                </a:solidFill>
              </a:rPr>
              <a:t> </a:t>
            </a:r>
            <a:r>
              <a:rPr lang="en-US" altLang="zh-CN" sz="700" dirty="0" smtClean="0">
                <a:solidFill>
                  <a:srgbClr val="C3362D"/>
                </a:solidFill>
              </a:rPr>
              <a:t>2019,</a:t>
            </a:r>
            <a:r>
              <a:rPr lang="en-US" altLang="zh-CN" sz="700" dirty="0">
                <a:solidFill>
                  <a:srgbClr val="C3362D"/>
                </a:solidFill>
              </a:rPr>
              <a:t> </a:t>
            </a:r>
            <a:endParaRPr lang="en-US" altLang="zh-CN" sz="700" dirty="0" smtClean="0">
              <a:solidFill>
                <a:srgbClr val="C3362D"/>
              </a:solidFill>
            </a:endParaRPr>
          </a:p>
          <a:p>
            <a:pPr algn="ctr"/>
            <a:r>
              <a:rPr lang="en-US" altLang="zh-CN" sz="700" dirty="0" smtClean="0">
                <a:solidFill>
                  <a:srgbClr val="C3362D"/>
                </a:solidFill>
              </a:rPr>
              <a:t>You will</a:t>
            </a:r>
            <a:r>
              <a:rPr lang="en-US" altLang="zh-CN" sz="700" dirty="0">
                <a:solidFill>
                  <a:srgbClr val="C3362D"/>
                </a:solidFill>
              </a:rPr>
              <a:t> have 2 </a:t>
            </a:r>
            <a:r>
              <a:rPr lang="en-US" altLang="zh-CN" sz="700" dirty="0" smtClean="0">
                <a:solidFill>
                  <a:srgbClr val="C3362D"/>
                </a:solidFill>
              </a:rPr>
              <a:t>privileges</a:t>
            </a:r>
            <a:endParaRPr lang="en-US" altLang="zh-CN" sz="700" dirty="0">
              <a:solidFill>
                <a:srgbClr val="C3362D"/>
              </a:solidFill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3676739" y="2525733"/>
            <a:ext cx="270312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◆</a:t>
            </a: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Easy to finish registration</a:t>
            </a:r>
          </a:p>
          <a:p>
            <a:pPr>
              <a:lnSpc>
                <a:spcPct val="150000"/>
              </a:lnSpc>
            </a:pP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Finish registration by 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visiting: </a:t>
            </a:r>
          </a:p>
          <a:p>
            <a:pPr>
              <a:lnSpc>
                <a:spcPct val="150000"/>
              </a:lnSpc>
            </a:pP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http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://www.semiconchina.org/zh/28  </a:t>
            </a: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/>
            </a:r>
            <a:b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</a:b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◆</a:t>
            </a:r>
            <a:r>
              <a:rPr lang="en-US" altLang="zh-CN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Get exhibition badge in advance</a:t>
            </a:r>
          </a:p>
          <a:p>
            <a:pPr>
              <a:lnSpc>
                <a:spcPct val="150000"/>
              </a:lnSpc>
            </a:pP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We 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will mail the Exhibition Badge to our guests in China, saving your time in the long queue for onsite registration.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3635509" y="2153879"/>
            <a:ext cx="2693287" cy="1476006"/>
          </a:xfrm>
          <a:prstGeom prst="roundRect">
            <a:avLst/>
          </a:prstGeom>
          <a:noFill/>
          <a:ln>
            <a:solidFill>
              <a:srgbClr val="C33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644942" y="5032603"/>
            <a:ext cx="1319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SEMI China</a:t>
            </a:r>
          </a:p>
          <a:p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Tel</a:t>
            </a:r>
            <a:r>
              <a:rPr lang="zh-CN" altLang="it-IT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8621-6027-8500</a:t>
            </a:r>
          </a:p>
          <a:p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Fax</a:t>
            </a:r>
            <a:r>
              <a:rPr lang="zh-CN" altLang="it-IT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8621-6027-8511</a:t>
            </a:r>
          </a:p>
          <a:p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Email</a:t>
            </a:r>
            <a:r>
              <a:rPr lang="zh-CN" altLang="it-IT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r>
              <a:rPr lang="it-IT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semichina@semi.org</a:t>
            </a:r>
            <a:endParaRPr lang="zh-CN" altLang="en-US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682307" y="4616304"/>
            <a:ext cx="171072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700" dirty="0">
                <a:latin typeface="新宋体" panose="02010609030101010101" pitchFamily="49" charset="-122"/>
                <a:ea typeface="新宋体" panose="02010609030101010101" pitchFamily="49" charset="-122"/>
                <a:hlinkClick r:id="rId3"/>
              </a:rPr>
              <a:t>http://</a:t>
            </a:r>
            <a:r>
              <a:rPr lang="en-US" altLang="zh-CN" sz="700" dirty="0" smtClean="0">
                <a:latin typeface="新宋体" panose="02010609030101010101" pitchFamily="49" charset="-122"/>
                <a:ea typeface="新宋体" panose="02010609030101010101" pitchFamily="49" charset="-122"/>
                <a:hlinkClick r:id="rId3"/>
              </a:rPr>
              <a:t>www.semiconchina.org/en/54</a:t>
            </a:r>
            <a:r>
              <a:rPr lang="en-US" altLang="zh-CN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endParaRPr lang="zh-CN" altLang="en-US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47390" y="5153525"/>
            <a:ext cx="262283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chemeClr val="bg1"/>
                </a:solidFill>
                <a:hlinkClick r:id="rId4"/>
              </a:rPr>
              <a:t>http://</a:t>
            </a:r>
            <a:r>
              <a:rPr lang="en-US" altLang="zh-CN" sz="800" dirty="0" smtClean="0">
                <a:solidFill>
                  <a:schemeClr val="bg1"/>
                </a:solidFill>
                <a:hlinkClick r:id="rId4"/>
              </a:rPr>
              <a:t>www.semiconchina.org</a:t>
            </a:r>
            <a:r>
              <a:rPr lang="en-US" altLang="zh-CN" sz="800" dirty="0" smtClean="0">
                <a:solidFill>
                  <a:schemeClr val="bg1"/>
                </a:solidFill>
              </a:rPr>
              <a:t>  </a:t>
            </a:r>
            <a:r>
              <a:rPr lang="en-US" altLang="zh-CN" sz="800" dirty="0">
                <a:solidFill>
                  <a:schemeClr val="bg1"/>
                </a:solidFill>
                <a:hlinkClick r:id="rId5"/>
              </a:rPr>
              <a:t>http://www.fpdchina.org</a:t>
            </a:r>
            <a:r>
              <a:rPr lang="en-US" altLang="zh-CN" sz="800" dirty="0" smtClean="0">
                <a:solidFill>
                  <a:schemeClr val="bg1"/>
                </a:solidFill>
                <a:hlinkClick r:id="rId5"/>
              </a:rPr>
              <a:t>/</a:t>
            </a:r>
            <a:r>
              <a:rPr lang="en-US" altLang="zh-CN" sz="800" dirty="0" smtClean="0">
                <a:solidFill>
                  <a:schemeClr val="bg1"/>
                </a:solidFill>
              </a:rPr>
              <a:t> 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26" name="TextBox 7"/>
          <p:cNvSpPr txBox="1"/>
          <p:nvPr/>
        </p:nvSpPr>
        <p:spPr>
          <a:xfrm>
            <a:off x="3558080" y="5543817"/>
            <a:ext cx="1460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6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Schedule is subject to change.</a:t>
            </a:r>
            <a:endParaRPr lang="en-US" altLang="zh-CN" sz="6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635509" y="3655597"/>
            <a:ext cx="988329" cy="228652"/>
            <a:chOff x="5936757" y="3781849"/>
            <a:chExt cx="988329" cy="228652"/>
          </a:xfrm>
        </p:grpSpPr>
        <p:sp>
          <p:nvSpPr>
            <p:cNvPr id="3" name="圆角矩形 2"/>
            <p:cNvSpPr/>
            <p:nvPr/>
          </p:nvSpPr>
          <p:spPr>
            <a:xfrm>
              <a:off x="5961050" y="3838380"/>
              <a:ext cx="886480" cy="161248"/>
            </a:xfrm>
            <a:prstGeom prst="roundRect">
              <a:avLst/>
            </a:prstGeom>
            <a:solidFill>
              <a:srgbClr val="C3362D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TextBox 7"/>
            <p:cNvSpPr txBox="1"/>
            <p:nvPr/>
          </p:nvSpPr>
          <p:spPr>
            <a:xfrm>
              <a:off x="5936757" y="3781849"/>
              <a:ext cx="988329" cy="228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700" dirty="0">
                  <a:solidFill>
                    <a:schemeClr val="bg1"/>
                  </a:solidFill>
                  <a:latin typeface="新宋体" panose="02010609030101010101" pitchFamily="49" charset="-122"/>
                  <a:ea typeface="新宋体" panose="02010609030101010101" pitchFamily="49" charset="-122"/>
                </a:rPr>
                <a:t>Registration Info: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635508" y="4808089"/>
            <a:ext cx="1180797" cy="253916"/>
            <a:chOff x="5936756" y="3781849"/>
            <a:chExt cx="1192069" cy="253916"/>
          </a:xfrm>
        </p:grpSpPr>
        <p:sp>
          <p:nvSpPr>
            <p:cNvPr id="29" name="圆角矩形 28"/>
            <p:cNvSpPr/>
            <p:nvPr/>
          </p:nvSpPr>
          <p:spPr>
            <a:xfrm>
              <a:off x="5961050" y="3838380"/>
              <a:ext cx="886480" cy="161248"/>
            </a:xfrm>
            <a:prstGeom prst="roundRect">
              <a:avLst/>
            </a:prstGeom>
            <a:solidFill>
              <a:srgbClr val="C3362D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7"/>
            <p:cNvSpPr txBox="1"/>
            <p:nvPr/>
          </p:nvSpPr>
          <p:spPr>
            <a:xfrm>
              <a:off x="5936756" y="3781849"/>
              <a:ext cx="119206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700" dirty="0" smtClean="0">
                  <a:solidFill>
                    <a:schemeClr val="bg1"/>
                  </a:solidFill>
                  <a:latin typeface="新宋体" panose="02010609030101010101" pitchFamily="49" charset="-122"/>
                  <a:ea typeface="新宋体" panose="02010609030101010101" pitchFamily="49" charset="-122"/>
                </a:rPr>
                <a:t>Please </a:t>
              </a:r>
              <a:r>
                <a:rPr lang="en-US" altLang="zh-CN" sz="700" dirty="0">
                  <a:solidFill>
                    <a:schemeClr val="bg1"/>
                  </a:solidFill>
                  <a:latin typeface="新宋体" panose="02010609030101010101" pitchFamily="49" charset="-122"/>
                  <a:ea typeface="新宋体" panose="02010609030101010101" pitchFamily="49" charset="-122"/>
                </a:rPr>
                <a:t>contact:</a:t>
              </a: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099" y="4816359"/>
            <a:ext cx="568800" cy="5688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638909" y="5393428"/>
            <a:ext cx="88517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00" dirty="0" smtClean="0"/>
              <a:t>Follow SEMI China </a:t>
            </a:r>
            <a:r>
              <a:rPr lang="en-US" altLang="zh-CN" sz="500" dirty="0" err="1" smtClean="0"/>
              <a:t>WeChat</a:t>
            </a:r>
            <a:endParaRPr lang="zh-CN" altLang="en-US" sz="500" dirty="0"/>
          </a:p>
        </p:txBody>
      </p:sp>
    </p:spTree>
    <p:extLst>
      <p:ext uri="{BB962C8B-B14F-4D97-AF65-F5344CB8AC3E}">
        <p14:creationId xmlns:p14="http://schemas.microsoft.com/office/powerpoint/2010/main" val="38603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</TotalTime>
  <Words>117</Words>
  <Application>Microsoft Office PowerPoint</Application>
  <PresentationFormat>自定义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新宋体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Auther Zhu</dc:creator>
  <cp:lastModifiedBy>admin</cp:lastModifiedBy>
  <cp:revision>47</cp:revision>
  <dcterms:created xsi:type="dcterms:W3CDTF">2014-12-09T02:01:47Z</dcterms:created>
  <dcterms:modified xsi:type="dcterms:W3CDTF">2018-12-10T02:58:01Z</dcterms:modified>
</cp:coreProperties>
</file>