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720" y="-1699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en/5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38926" cy="582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Invitation</a:t>
            </a:r>
            <a:endParaRPr lang="zh-CN" altLang="en-US" sz="1400" b="1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135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Dear</a:t>
            </a:r>
            <a:r>
              <a:rPr lang="en-US" altLang="zh-CN" sz="800" dirty="0" smtClean="0"/>
              <a:t>________</a:t>
            </a:r>
            <a:r>
              <a:rPr lang="en-US" altLang="zh-CN" sz="800" dirty="0"/>
              <a:t>,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890724"/>
            <a:ext cx="2835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We will exhibit and introduce the latest technologies, products, services </a:t>
            </a:r>
            <a:r>
              <a:rPr lang="en-US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in 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SEMICON China and FPD China </a:t>
            </a:r>
            <a:r>
              <a:rPr lang="it-IT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2018 </a:t>
            </a:r>
            <a:r>
              <a:rPr lang="zh-CN" altLang="it-IT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！</a:t>
            </a:r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And we sincerely invite you to visit us and look forward to growing business worldwide together!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3544119" y="157190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Company Name</a:t>
            </a:r>
            <a:r>
              <a:rPr lang="en-US" altLang="zh-CN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Booth  Number</a:t>
            </a:r>
            <a:r>
              <a:rPr lang="en-US" altLang="zh-CN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Exhibits: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3599959" y="3908179"/>
            <a:ext cx="23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Name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Company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                  </a:t>
            </a:r>
            <a:r>
              <a:rPr lang="en-US" altLang="zh-CN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Title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Tel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                      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E-Mail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Mail Address for guest Badge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539550" y="2223703"/>
            <a:ext cx="283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solidFill>
                  <a:srgbClr val="C3362D"/>
                </a:solidFill>
              </a:rPr>
              <a:t>As our guests, please finish registration before Feb. </a:t>
            </a:r>
            <a:r>
              <a:rPr lang="en-US" altLang="zh-CN" sz="700" dirty="0" smtClean="0">
                <a:solidFill>
                  <a:srgbClr val="C3362D"/>
                </a:solidFill>
              </a:rPr>
              <a:t>12,</a:t>
            </a:r>
            <a:r>
              <a:rPr lang="en-US" altLang="zh-CN" sz="700" dirty="0">
                <a:solidFill>
                  <a:srgbClr val="C3362D"/>
                </a:solidFill>
              </a:rPr>
              <a:t> </a:t>
            </a:r>
            <a:r>
              <a:rPr lang="en-US" altLang="zh-CN" sz="700" dirty="0" smtClean="0">
                <a:solidFill>
                  <a:srgbClr val="C3362D"/>
                </a:solidFill>
              </a:rPr>
              <a:t>2018,</a:t>
            </a:r>
            <a:r>
              <a:rPr lang="en-US" altLang="zh-CN" sz="700" dirty="0">
                <a:solidFill>
                  <a:srgbClr val="C3362D"/>
                </a:solidFill>
              </a:rPr>
              <a:t> </a:t>
            </a:r>
            <a:endParaRPr lang="en-US" altLang="zh-CN" sz="700" dirty="0" smtClean="0">
              <a:solidFill>
                <a:srgbClr val="C3362D"/>
              </a:solidFill>
            </a:endParaRPr>
          </a:p>
          <a:p>
            <a:pPr algn="ctr"/>
            <a:r>
              <a:rPr lang="en-US" altLang="zh-CN" sz="700" dirty="0" smtClean="0">
                <a:solidFill>
                  <a:srgbClr val="C3362D"/>
                </a:solidFill>
              </a:rPr>
              <a:t>You will</a:t>
            </a:r>
            <a:r>
              <a:rPr lang="en-US" altLang="zh-CN" sz="700" dirty="0">
                <a:solidFill>
                  <a:srgbClr val="C3362D"/>
                </a:solidFill>
              </a:rPr>
              <a:t> have 2 </a:t>
            </a:r>
            <a:r>
              <a:rPr lang="en-US" altLang="zh-CN" sz="700" dirty="0" smtClean="0">
                <a:solidFill>
                  <a:srgbClr val="C3362D"/>
                </a:solidFill>
              </a:rPr>
              <a:t>privileges</a:t>
            </a:r>
            <a:endParaRPr lang="en-US" altLang="zh-CN" sz="700" dirty="0">
              <a:solidFill>
                <a:srgbClr val="C3362D"/>
              </a:solidFill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676739" y="2525733"/>
            <a:ext cx="27031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Easy to finish registration</a:t>
            </a:r>
          </a:p>
          <a:p>
            <a:pPr>
              <a:lnSpc>
                <a:spcPct val="150000"/>
              </a:lnSpc>
            </a:pP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Finish registration by 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visiting: 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://www.semiconchina.org/zh/28  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/>
            </a:r>
            <a:b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</a:b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 exhibition badge in advance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We 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will mail the Exhibition Badge to our guests in China, saving your time in the long queue for onsite registration.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3635509" y="2153879"/>
            <a:ext cx="2693287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644942" y="5032603"/>
            <a:ext cx="1319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 China</a:t>
            </a:r>
          </a:p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Tel</a:t>
            </a:r>
            <a:r>
              <a:rPr lang="zh-CN" altLang="it-IT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8621-6027-8500</a:t>
            </a:r>
          </a:p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Fax</a:t>
            </a:r>
            <a:r>
              <a:rPr lang="zh-CN" altLang="it-IT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8621-6027-8511</a:t>
            </a:r>
          </a:p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Email</a:t>
            </a:r>
            <a:r>
              <a:rPr lang="zh-CN" altLang="it-IT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semichina@semi.org</a:t>
            </a: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036733" y="4621982"/>
            <a:ext cx="171072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http://</a:t>
            </a:r>
            <a:r>
              <a:rPr lang="en-US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www.semiconchina.org/en/54</a:t>
            </a:r>
            <a:r>
              <a:rPr lang="en-US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79906" y="5393428"/>
            <a:ext cx="262283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r>
              <a:rPr lang="en-US" altLang="zh-CN" sz="800" dirty="0" smtClean="0">
                <a:solidFill>
                  <a:schemeClr val="bg1"/>
                </a:solidFill>
              </a:rPr>
              <a:t>  </a:t>
            </a:r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</a:t>
            </a:r>
            <a:r>
              <a:rPr lang="en-US" altLang="zh-CN" sz="800" dirty="0" smtClean="0">
                <a:solidFill>
                  <a:schemeClr val="bg1"/>
                </a:solidFill>
                <a:hlinkClick r:id="rId5"/>
              </a:rPr>
              <a:t>/</a:t>
            </a:r>
            <a:r>
              <a:rPr lang="en-US" altLang="zh-CN" sz="800" dirty="0" smtClean="0">
                <a:solidFill>
                  <a:schemeClr val="bg1"/>
                </a:solidFill>
              </a:rPr>
              <a:t>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3558080" y="5543817"/>
            <a:ext cx="1460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6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Schedule is subject to change.</a:t>
            </a:r>
            <a:endParaRPr lang="en-US" altLang="zh-CN" sz="6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635509" y="3655597"/>
            <a:ext cx="988329" cy="228652"/>
            <a:chOff x="5936757" y="3781849"/>
            <a:chExt cx="988329" cy="228652"/>
          </a:xfrm>
        </p:grpSpPr>
        <p:sp>
          <p:nvSpPr>
            <p:cNvPr id="3" name="圆角矩形 2"/>
            <p:cNvSpPr/>
            <p:nvPr/>
          </p:nvSpPr>
          <p:spPr>
            <a:xfrm>
              <a:off x="5961050" y="3838380"/>
              <a:ext cx="886480" cy="161248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7"/>
            <p:cNvSpPr txBox="1"/>
            <p:nvPr/>
          </p:nvSpPr>
          <p:spPr>
            <a:xfrm>
              <a:off x="5936757" y="3781849"/>
              <a:ext cx="988329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dirty="0">
                  <a:solidFill>
                    <a:schemeClr val="bg1"/>
                  </a:solidFill>
                  <a:latin typeface="新宋体" panose="02010609030101010101" pitchFamily="49" charset="-122"/>
                  <a:ea typeface="新宋体" panose="02010609030101010101" pitchFamily="49" charset="-122"/>
                </a:rPr>
                <a:t>Registration Info: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635508" y="4808089"/>
            <a:ext cx="1180797" cy="253916"/>
            <a:chOff x="5936756" y="3781849"/>
            <a:chExt cx="1192069" cy="253916"/>
          </a:xfrm>
        </p:grpSpPr>
        <p:sp>
          <p:nvSpPr>
            <p:cNvPr id="29" name="圆角矩形 28"/>
            <p:cNvSpPr/>
            <p:nvPr/>
          </p:nvSpPr>
          <p:spPr>
            <a:xfrm>
              <a:off x="5961050" y="3838380"/>
              <a:ext cx="886480" cy="161248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5936756" y="3781849"/>
              <a:ext cx="119206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dirty="0" smtClean="0">
                  <a:solidFill>
                    <a:schemeClr val="bg1"/>
                  </a:solidFill>
                  <a:latin typeface="新宋体" panose="02010609030101010101" pitchFamily="49" charset="-122"/>
                  <a:ea typeface="新宋体" panose="02010609030101010101" pitchFamily="49" charset="-122"/>
                </a:rPr>
                <a:t>Please </a:t>
              </a:r>
              <a:r>
                <a:rPr lang="en-US" altLang="zh-CN" sz="700" dirty="0">
                  <a:solidFill>
                    <a:schemeClr val="bg1"/>
                  </a:solidFill>
                  <a:latin typeface="新宋体" panose="02010609030101010101" pitchFamily="49" charset="-122"/>
                  <a:ea typeface="新宋体" panose="02010609030101010101" pitchFamily="49" charset="-122"/>
                </a:rPr>
                <a:t>contact: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099" y="4816359"/>
            <a:ext cx="568800" cy="5688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638909" y="5393428"/>
            <a:ext cx="88517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00" dirty="0" smtClean="0"/>
              <a:t>Follow SEMI China </a:t>
            </a:r>
            <a:r>
              <a:rPr lang="en-US" altLang="zh-CN" sz="500" dirty="0" err="1" smtClean="0"/>
              <a:t>WeChat</a:t>
            </a:r>
            <a:endParaRPr lang="zh-CN" altLang="en-US" sz="500" dirty="0"/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117</Words>
  <Application>Microsoft Office PowerPoint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新宋体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Cherry Sun</cp:lastModifiedBy>
  <cp:revision>45</cp:revision>
  <dcterms:created xsi:type="dcterms:W3CDTF">2014-12-09T02:01:47Z</dcterms:created>
  <dcterms:modified xsi:type="dcterms:W3CDTF">2017-12-20T08:32:49Z</dcterms:modified>
</cp:coreProperties>
</file>