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638925" cy="5829300"/>
  <p:notesSz cx="6858000" cy="9144000"/>
  <p:defaultTextStyle>
    <a:defPPr>
      <a:defRPr lang="zh-CN"/>
    </a:defPPr>
    <a:lvl1pPr marL="0" algn="l" defTabSz="598475" rtl="0" eaLnBrk="1" latinLnBrk="0" hangingPunct="1">
      <a:defRPr sz="1178" kern="1200">
        <a:solidFill>
          <a:schemeClr val="tx1"/>
        </a:solidFill>
        <a:latin typeface="+mn-lt"/>
        <a:ea typeface="+mn-ea"/>
        <a:cs typeface="+mn-cs"/>
      </a:defRPr>
    </a:lvl1pPr>
    <a:lvl2pPr marL="299237" algn="l" defTabSz="598475" rtl="0" eaLnBrk="1" latinLnBrk="0" hangingPunct="1">
      <a:defRPr sz="1178" kern="1200">
        <a:solidFill>
          <a:schemeClr val="tx1"/>
        </a:solidFill>
        <a:latin typeface="+mn-lt"/>
        <a:ea typeface="+mn-ea"/>
        <a:cs typeface="+mn-cs"/>
      </a:defRPr>
    </a:lvl2pPr>
    <a:lvl3pPr marL="598475" algn="l" defTabSz="598475" rtl="0" eaLnBrk="1" latinLnBrk="0" hangingPunct="1">
      <a:defRPr sz="1178" kern="1200">
        <a:solidFill>
          <a:schemeClr val="tx1"/>
        </a:solidFill>
        <a:latin typeface="+mn-lt"/>
        <a:ea typeface="+mn-ea"/>
        <a:cs typeface="+mn-cs"/>
      </a:defRPr>
    </a:lvl3pPr>
    <a:lvl4pPr marL="897712" algn="l" defTabSz="598475" rtl="0" eaLnBrk="1" latinLnBrk="0" hangingPunct="1">
      <a:defRPr sz="1178" kern="1200">
        <a:solidFill>
          <a:schemeClr val="tx1"/>
        </a:solidFill>
        <a:latin typeface="+mn-lt"/>
        <a:ea typeface="+mn-ea"/>
        <a:cs typeface="+mn-cs"/>
      </a:defRPr>
    </a:lvl4pPr>
    <a:lvl5pPr marL="1196950" algn="l" defTabSz="598475" rtl="0" eaLnBrk="1" latinLnBrk="0" hangingPunct="1">
      <a:defRPr sz="1178" kern="1200">
        <a:solidFill>
          <a:schemeClr val="tx1"/>
        </a:solidFill>
        <a:latin typeface="+mn-lt"/>
        <a:ea typeface="+mn-ea"/>
        <a:cs typeface="+mn-cs"/>
      </a:defRPr>
    </a:lvl5pPr>
    <a:lvl6pPr marL="1496187" algn="l" defTabSz="598475" rtl="0" eaLnBrk="1" latinLnBrk="0" hangingPunct="1">
      <a:defRPr sz="1178" kern="1200">
        <a:solidFill>
          <a:schemeClr val="tx1"/>
        </a:solidFill>
        <a:latin typeface="+mn-lt"/>
        <a:ea typeface="+mn-ea"/>
        <a:cs typeface="+mn-cs"/>
      </a:defRPr>
    </a:lvl6pPr>
    <a:lvl7pPr marL="1795424" algn="l" defTabSz="598475" rtl="0" eaLnBrk="1" latinLnBrk="0" hangingPunct="1">
      <a:defRPr sz="1178" kern="1200">
        <a:solidFill>
          <a:schemeClr val="tx1"/>
        </a:solidFill>
        <a:latin typeface="+mn-lt"/>
        <a:ea typeface="+mn-ea"/>
        <a:cs typeface="+mn-cs"/>
      </a:defRPr>
    </a:lvl7pPr>
    <a:lvl8pPr marL="2094662" algn="l" defTabSz="598475" rtl="0" eaLnBrk="1" latinLnBrk="0" hangingPunct="1">
      <a:defRPr sz="1178" kern="1200">
        <a:solidFill>
          <a:schemeClr val="tx1"/>
        </a:solidFill>
        <a:latin typeface="+mn-lt"/>
        <a:ea typeface="+mn-ea"/>
        <a:cs typeface="+mn-cs"/>
      </a:defRPr>
    </a:lvl8pPr>
    <a:lvl9pPr marL="2393899" algn="l" defTabSz="598475" rtl="0" eaLnBrk="1" latinLnBrk="0" hangingPunct="1">
      <a:defRPr sz="117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36">
          <p15:clr>
            <a:srgbClr val="A4A3A4"/>
          </p15:clr>
        </p15:guide>
        <p15:guide id="2" pos="20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203B"/>
    <a:srgbClr val="C336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36" d="100"/>
          <a:sy n="136" d="100"/>
        </p:scale>
        <p:origin x="1980" y="96"/>
      </p:cViewPr>
      <p:guideLst>
        <p:guide orient="horz" pos="1836"/>
        <p:guide pos="209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7920" y="954009"/>
            <a:ext cx="5643086" cy="2029460"/>
          </a:xfrm>
        </p:spPr>
        <p:txBody>
          <a:bodyPr anchor="b"/>
          <a:lstStyle>
            <a:lvl1pPr algn="ctr">
              <a:defRPr sz="4356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9866" y="3061732"/>
            <a:ext cx="4979194" cy="1407398"/>
          </a:xfrm>
        </p:spPr>
        <p:txBody>
          <a:bodyPr/>
          <a:lstStyle>
            <a:lvl1pPr marL="0" indent="0" algn="ctr">
              <a:buNone/>
              <a:defRPr sz="1742"/>
            </a:lvl1pPr>
            <a:lvl2pPr marL="331927" indent="0" algn="ctr">
              <a:buNone/>
              <a:defRPr sz="1452"/>
            </a:lvl2pPr>
            <a:lvl3pPr marL="663854" indent="0" algn="ctr">
              <a:buNone/>
              <a:defRPr sz="1307"/>
            </a:lvl3pPr>
            <a:lvl4pPr marL="995782" indent="0" algn="ctr">
              <a:buNone/>
              <a:defRPr sz="1162"/>
            </a:lvl4pPr>
            <a:lvl5pPr marL="1327709" indent="0" algn="ctr">
              <a:buNone/>
              <a:defRPr sz="1162"/>
            </a:lvl5pPr>
            <a:lvl6pPr marL="1659636" indent="0" algn="ctr">
              <a:buNone/>
              <a:defRPr sz="1162"/>
            </a:lvl6pPr>
            <a:lvl7pPr marL="1991563" indent="0" algn="ctr">
              <a:buNone/>
              <a:defRPr sz="1162"/>
            </a:lvl7pPr>
            <a:lvl8pPr marL="2323490" indent="0" algn="ctr">
              <a:buNone/>
              <a:defRPr sz="1162"/>
            </a:lvl8pPr>
            <a:lvl9pPr marL="2655418" indent="0" algn="ctr">
              <a:buNone/>
              <a:defRPr sz="1162"/>
            </a:lvl9pPr>
          </a:lstStyle>
          <a:p>
            <a:r>
              <a:rPr lang="en-US" altLang="zh-CN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D486-5444-4179-9CBA-3B85AD1E68F5}" type="datetimeFigureOut">
              <a:rPr lang="zh-CN" altLang="en-US" smtClean="0"/>
              <a:t>2023/4/17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315AD-77F8-4685-BFDA-305A241C5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3080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D486-5444-4179-9CBA-3B85AD1E68F5}" type="datetimeFigureOut">
              <a:rPr lang="zh-CN" altLang="en-US" smtClean="0"/>
              <a:t>2023/4/17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315AD-77F8-4685-BFDA-305A241C5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5243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50981" y="310356"/>
            <a:ext cx="1431518" cy="4940062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426" y="310356"/>
            <a:ext cx="4211568" cy="4940062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D486-5444-4179-9CBA-3B85AD1E68F5}" type="datetimeFigureOut">
              <a:rPr lang="zh-CN" altLang="en-US" smtClean="0"/>
              <a:t>2023/4/17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315AD-77F8-4685-BFDA-305A241C5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3640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D486-5444-4179-9CBA-3B85AD1E68F5}" type="datetimeFigureOut">
              <a:rPr lang="zh-CN" altLang="en-US" smtClean="0"/>
              <a:t>2023/4/17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315AD-77F8-4685-BFDA-305A241C5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135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969" y="1453279"/>
            <a:ext cx="5726073" cy="2424826"/>
          </a:xfrm>
        </p:spPr>
        <p:txBody>
          <a:bodyPr anchor="b"/>
          <a:lstStyle>
            <a:lvl1pPr>
              <a:defRPr sz="4356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2969" y="3901045"/>
            <a:ext cx="5726073" cy="1275159"/>
          </a:xfrm>
        </p:spPr>
        <p:txBody>
          <a:bodyPr/>
          <a:lstStyle>
            <a:lvl1pPr marL="0" indent="0">
              <a:buNone/>
              <a:defRPr sz="1742">
                <a:solidFill>
                  <a:schemeClr val="tx1"/>
                </a:solidFill>
              </a:defRPr>
            </a:lvl1pPr>
            <a:lvl2pPr marL="331927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2pPr>
            <a:lvl3pPr marL="663854" indent="0">
              <a:buNone/>
              <a:defRPr sz="1307">
                <a:solidFill>
                  <a:schemeClr val="tx1">
                    <a:tint val="75000"/>
                  </a:schemeClr>
                </a:solidFill>
              </a:defRPr>
            </a:lvl3pPr>
            <a:lvl4pPr marL="995782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4pPr>
            <a:lvl5pPr marL="1327709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5pPr>
            <a:lvl6pPr marL="1659636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6pPr>
            <a:lvl7pPr marL="1991563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7pPr>
            <a:lvl8pPr marL="2323490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8pPr>
            <a:lvl9pPr marL="2655418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D486-5444-4179-9CBA-3B85AD1E68F5}" type="datetimeFigureOut">
              <a:rPr lang="zh-CN" altLang="en-US" smtClean="0"/>
              <a:t>2023/4/17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315AD-77F8-4685-BFDA-305A241C5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94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426" y="1551781"/>
            <a:ext cx="2821543" cy="3698637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0956" y="1551781"/>
            <a:ext cx="2821543" cy="3698637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D486-5444-4179-9CBA-3B85AD1E68F5}" type="datetimeFigureOut">
              <a:rPr lang="zh-CN" altLang="en-US" smtClean="0"/>
              <a:t>2023/4/17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315AD-77F8-4685-BFDA-305A241C5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5474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91" y="310357"/>
            <a:ext cx="5726073" cy="1126729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92" y="1428989"/>
            <a:ext cx="2808576" cy="700325"/>
          </a:xfrm>
        </p:spPr>
        <p:txBody>
          <a:bodyPr anchor="b"/>
          <a:lstStyle>
            <a:lvl1pPr marL="0" indent="0">
              <a:buNone/>
              <a:defRPr sz="1742" b="1"/>
            </a:lvl1pPr>
            <a:lvl2pPr marL="331927" indent="0">
              <a:buNone/>
              <a:defRPr sz="1452" b="1"/>
            </a:lvl2pPr>
            <a:lvl3pPr marL="663854" indent="0">
              <a:buNone/>
              <a:defRPr sz="1307" b="1"/>
            </a:lvl3pPr>
            <a:lvl4pPr marL="995782" indent="0">
              <a:buNone/>
              <a:defRPr sz="1162" b="1"/>
            </a:lvl4pPr>
            <a:lvl5pPr marL="1327709" indent="0">
              <a:buNone/>
              <a:defRPr sz="1162" b="1"/>
            </a:lvl5pPr>
            <a:lvl6pPr marL="1659636" indent="0">
              <a:buNone/>
              <a:defRPr sz="1162" b="1"/>
            </a:lvl6pPr>
            <a:lvl7pPr marL="1991563" indent="0">
              <a:buNone/>
              <a:defRPr sz="1162" b="1"/>
            </a:lvl7pPr>
            <a:lvl8pPr marL="2323490" indent="0">
              <a:buNone/>
              <a:defRPr sz="1162" b="1"/>
            </a:lvl8pPr>
            <a:lvl9pPr marL="2655418" indent="0">
              <a:buNone/>
              <a:defRPr sz="1162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92" y="2129314"/>
            <a:ext cx="2808576" cy="31319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0956" y="1428989"/>
            <a:ext cx="2822408" cy="700325"/>
          </a:xfrm>
        </p:spPr>
        <p:txBody>
          <a:bodyPr anchor="b"/>
          <a:lstStyle>
            <a:lvl1pPr marL="0" indent="0">
              <a:buNone/>
              <a:defRPr sz="1742" b="1"/>
            </a:lvl1pPr>
            <a:lvl2pPr marL="331927" indent="0">
              <a:buNone/>
              <a:defRPr sz="1452" b="1"/>
            </a:lvl2pPr>
            <a:lvl3pPr marL="663854" indent="0">
              <a:buNone/>
              <a:defRPr sz="1307" b="1"/>
            </a:lvl3pPr>
            <a:lvl4pPr marL="995782" indent="0">
              <a:buNone/>
              <a:defRPr sz="1162" b="1"/>
            </a:lvl4pPr>
            <a:lvl5pPr marL="1327709" indent="0">
              <a:buNone/>
              <a:defRPr sz="1162" b="1"/>
            </a:lvl5pPr>
            <a:lvl6pPr marL="1659636" indent="0">
              <a:buNone/>
              <a:defRPr sz="1162" b="1"/>
            </a:lvl6pPr>
            <a:lvl7pPr marL="1991563" indent="0">
              <a:buNone/>
              <a:defRPr sz="1162" b="1"/>
            </a:lvl7pPr>
            <a:lvl8pPr marL="2323490" indent="0">
              <a:buNone/>
              <a:defRPr sz="1162" b="1"/>
            </a:lvl8pPr>
            <a:lvl9pPr marL="2655418" indent="0">
              <a:buNone/>
              <a:defRPr sz="1162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60956" y="2129314"/>
            <a:ext cx="2822408" cy="31319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D486-5444-4179-9CBA-3B85AD1E68F5}" type="datetimeFigureOut">
              <a:rPr lang="zh-CN" altLang="en-US" smtClean="0"/>
              <a:t>2023/4/17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315AD-77F8-4685-BFDA-305A241C5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7934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D486-5444-4179-9CBA-3B85AD1E68F5}" type="datetimeFigureOut">
              <a:rPr lang="zh-CN" altLang="en-US" smtClean="0"/>
              <a:t>2023/4/17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315AD-77F8-4685-BFDA-305A241C5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8685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D486-5444-4179-9CBA-3B85AD1E68F5}" type="datetimeFigureOut">
              <a:rPr lang="zh-CN" altLang="en-US" smtClean="0"/>
              <a:t>2023/4/17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315AD-77F8-4685-BFDA-305A241C5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4673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91" y="388620"/>
            <a:ext cx="2141226" cy="1360170"/>
          </a:xfrm>
        </p:spPr>
        <p:txBody>
          <a:bodyPr anchor="b"/>
          <a:lstStyle>
            <a:lvl1pPr>
              <a:defRPr sz="2323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2408" y="839313"/>
            <a:ext cx="3360956" cy="4142581"/>
          </a:xfrm>
        </p:spPr>
        <p:txBody>
          <a:bodyPr/>
          <a:lstStyle>
            <a:lvl1pPr>
              <a:defRPr sz="2323"/>
            </a:lvl1pPr>
            <a:lvl2pPr>
              <a:defRPr sz="2033"/>
            </a:lvl2pPr>
            <a:lvl3pPr>
              <a:defRPr sz="1742"/>
            </a:lvl3pPr>
            <a:lvl4pPr>
              <a:defRPr sz="1452"/>
            </a:lvl4pPr>
            <a:lvl5pPr>
              <a:defRPr sz="1452"/>
            </a:lvl5pPr>
            <a:lvl6pPr>
              <a:defRPr sz="1452"/>
            </a:lvl6pPr>
            <a:lvl7pPr>
              <a:defRPr sz="1452"/>
            </a:lvl7pPr>
            <a:lvl8pPr>
              <a:defRPr sz="1452"/>
            </a:lvl8pPr>
            <a:lvl9pPr>
              <a:defRPr sz="1452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91" y="1748790"/>
            <a:ext cx="2141226" cy="3239850"/>
          </a:xfrm>
        </p:spPr>
        <p:txBody>
          <a:bodyPr/>
          <a:lstStyle>
            <a:lvl1pPr marL="0" indent="0">
              <a:buNone/>
              <a:defRPr sz="1162"/>
            </a:lvl1pPr>
            <a:lvl2pPr marL="331927" indent="0">
              <a:buNone/>
              <a:defRPr sz="1016"/>
            </a:lvl2pPr>
            <a:lvl3pPr marL="663854" indent="0">
              <a:buNone/>
              <a:defRPr sz="871"/>
            </a:lvl3pPr>
            <a:lvl4pPr marL="995782" indent="0">
              <a:buNone/>
              <a:defRPr sz="726"/>
            </a:lvl4pPr>
            <a:lvl5pPr marL="1327709" indent="0">
              <a:buNone/>
              <a:defRPr sz="726"/>
            </a:lvl5pPr>
            <a:lvl6pPr marL="1659636" indent="0">
              <a:buNone/>
              <a:defRPr sz="726"/>
            </a:lvl6pPr>
            <a:lvl7pPr marL="1991563" indent="0">
              <a:buNone/>
              <a:defRPr sz="726"/>
            </a:lvl7pPr>
            <a:lvl8pPr marL="2323490" indent="0">
              <a:buNone/>
              <a:defRPr sz="726"/>
            </a:lvl8pPr>
            <a:lvl9pPr marL="2655418" indent="0">
              <a:buNone/>
              <a:defRPr sz="726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D486-5444-4179-9CBA-3B85AD1E68F5}" type="datetimeFigureOut">
              <a:rPr lang="zh-CN" altLang="en-US" smtClean="0"/>
              <a:t>2023/4/17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315AD-77F8-4685-BFDA-305A241C5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5197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91" y="388620"/>
            <a:ext cx="2141226" cy="1360170"/>
          </a:xfrm>
        </p:spPr>
        <p:txBody>
          <a:bodyPr anchor="b"/>
          <a:lstStyle>
            <a:lvl1pPr>
              <a:defRPr sz="2323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22408" y="839313"/>
            <a:ext cx="3360956" cy="4142581"/>
          </a:xfrm>
        </p:spPr>
        <p:txBody>
          <a:bodyPr anchor="t"/>
          <a:lstStyle>
            <a:lvl1pPr marL="0" indent="0">
              <a:buNone/>
              <a:defRPr sz="2323"/>
            </a:lvl1pPr>
            <a:lvl2pPr marL="331927" indent="0">
              <a:buNone/>
              <a:defRPr sz="2033"/>
            </a:lvl2pPr>
            <a:lvl3pPr marL="663854" indent="0">
              <a:buNone/>
              <a:defRPr sz="1742"/>
            </a:lvl3pPr>
            <a:lvl4pPr marL="995782" indent="0">
              <a:buNone/>
              <a:defRPr sz="1452"/>
            </a:lvl4pPr>
            <a:lvl5pPr marL="1327709" indent="0">
              <a:buNone/>
              <a:defRPr sz="1452"/>
            </a:lvl5pPr>
            <a:lvl6pPr marL="1659636" indent="0">
              <a:buNone/>
              <a:defRPr sz="1452"/>
            </a:lvl6pPr>
            <a:lvl7pPr marL="1991563" indent="0">
              <a:buNone/>
              <a:defRPr sz="1452"/>
            </a:lvl7pPr>
            <a:lvl8pPr marL="2323490" indent="0">
              <a:buNone/>
              <a:defRPr sz="1452"/>
            </a:lvl8pPr>
            <a:lvl9pPr marL="2655418" indent="0">
              <a:buNone/>
              <a:defRPr sz="1452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91" y="1748790"/>
            <a:ext cx="2141226" cy="3239850"/>
          </a:xfrm>
        </p:spPr>
        <p:txBody>
          <a:bodyPr/>
          <a:lstStyle>
            <a:lvl1pPr marL="0" indent="0">
              <a:buNone/>
              <a:defRPr sz="1162"/>
            </a:lvl1pPr>
            <a:lvl2pPr marL="331927" indent="0">
              <a:buNone/>
              <a:defRPr sz="1016"/>
            </a:lvl2pPr>
            <a:lvl3pPr marL="663854" indent="0">
              <a:buNone/>
              <a:defRPr sz="871"/>
            </a:lvl3pPr>
            <a:lvl4pPr marL="995782" indent="0">
              <a:buNone/>
              <a:defRPr sz="726"/>
            </a:lvl4pPr>
            <a:lvl5pPr marL="1327709" indent="0">
              <a:buNone/>
              <a:defRPr sz="726"/>
            </a:lvl5pPr>
            <a:lvl6pPr marL="1659636" indent="0">
              <a:buNone/>
              <a:defRPr sz="726"/>
            </a:lvl6pPr>
            <a:lvl7pPr marL="1991563" indent="0">
              <a:buNone/>
              <a:defRPr sz="726"/>
            </a:lvl7pPr>
            <a:lvl8pPr marL="2323490" indent="0">
              <a:buNone/>
              <a:defRPr sz="726"/>
            </a:lvl8pPr>
            <a:lvl9pPr marL="2655418" indent="0">
              <a:buNone/>
              <a:defRPr sz="726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D486-5444-4179-9CBA-3B85AD1E68F5}" type="datetimeFigureOut">
              <a:rPr lang="zh-CN" altLang="en-US" smtClean="0"/>
              <a:t>2023/4/17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315AD-77F8-4685-BFDA-305A241C5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1077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6426" y="310357"/>
            <a:ext cx="5726073" cy="11267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426" y="1551781"/>
            <a:ext cx="5726073" cy="3698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6426" y="5402899"/>
            <a:ext cx="1493758" cy="310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DD486-5444-4179-9CBA-3B85AD1E68F5}" type="datetimeFigureOut">
              <a:rPr lang="zh-CN" altLang="en-US" smtClean="0"/>
              <a:t>2023/4/17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9144" y="5402899"/>
            <a:ext cx="2240637" cy="310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88741" y="5402899"/>
            <a:ext cx="1493758" cy="310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315AD-77F8-4685-BFDA-305A241C5C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5012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63854" rtl="0" eaLnBrk="1" latinLnBrk="0" hangingPunct="1">
        <a:lnSpc>
          <a:spcPct val="90000"/>
        </a:lnSpc>
        <a:spcBef>
          <a:spcPct val="0"/>
        </a:spcBef>
        <a:buNone/>
        <a:defRPr sz="31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5964" indent="-165964" algn="l" defTabSz="663854" rtl="0" eaLnBrk="1" latinLnBrk="0" hangingPunct="1">
        <a:lnSpc>
          <a:spcPct val="90000"/>
        </a:lnSpc>
        <a:spcBef>
          <a:spcPts val="726"/>
        </a:spcBef>
        <a:buFont typeface="Arial" panose="020B0604020202020204" pitchFamily="34" charset="0"/>
        <a:buChar char="•"/>
        <a:defRPr sz="2033" kern="1200">
          <a:solidFill>
            <a:schemeClr val="tx1"/>
          </a:solidFill>
          <a:latin typeface="+mn-lt"/>
          <a:ea typeface="+mn-ea"/>
          <a:cs typeface="+mn-cs"/>
        </a:defRPr>
      </a:lvl1pPr>
      <a:lvl2pPr marL="497891" indent="-165964" algn="l" defTabSz="663854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742" kern="1200">
          <a:solidFill>
            <a:schemeClr val="tx1"/>
          </a:solidFill>
          <a:latin typeface="+mn-lt"/>
          <a:ea typeface="+mn-ea"/>
          <a:cs typeface="+mn-cs"/>
        </a:defRPr>
      </a:lvl2pPr>
      <a:lvl3pPr marL="829818" indent="-165964" algn="l" defTabSz="663854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452" kern="1200">
          <a:solidFill>
            <a:schemeClr val="tx1"/>
          </a:solidFill>
          <a:latin typeface="+mn-lt"/>
          <a:ea typeface="+mn-ea"/>
          <a:cs typeface="+mn-cs"/>
        </a:defRPr>
      </a:lvl3pPr>
      <a:lvl4pPr marL="1161745" indent="-165964" algn="l" defTabSz="663854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7" kern="1200">
          <a:solidFill>
            <a:schemeClr val="tx1"/>
          </a:solidFill>
          <a:latin typeface="+mn-lt"/>
          <a:ea typeface="+mn-ea"/>
          <a:cs typeface="+mn-cs"/>
        </a:defRPr>
      </a:lvl4pPr>
      <a:lvl5pPr marL="1493672" indent="-165964" algn="l" defTabSz="663854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7" kern="1200">
          <a:solidFill>
            <a:schemeClr val="tx1"/>
          </a:solidFill>
          <a:latin typeface="+mn-lt"/>
          <a:ea typeface="+mn-ea"/>
          <a:cs typeface="+mn-cs"/>
        </a:defRPr>
      </a:lvl5pPr>
      <a:lvl6pPr marL="1825600" indent="-165964" algn="l" defTabSz="663854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7" kern="1200">
          <a:solidFill>
            <a:schemeClr val="tx1"/>
          </a:solidFill>
          <a:latin typeface="+mn-lt"/>
          <a:ea typeface="+mn-ea"/>
          <a:cs typeface="+mn-cs"/>
        </a:defRPr>
      </a:lvl6pPr>
      <a:lvl7pPr marL="2157527" indent="-165964" algn="l" defTabSz="663854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7" kern="1200">
          <a:solidFill>
            <a:schemeClr val="tx1"/>
          </a:solidFill>
          <a:latin typeface="+mn-lt"/>
          <a:ea typeface="+mn-ea"/>
          <a:cs typeface="+mn-cs"/>
        </a:defRPr>
      </a:lvl7pPr>
      <a:lvl8pPr marL="2489454" indent="-165964" algn="l" defTabSz="663854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7" kern="1200">
          <a:solidFill>
            <a:schemeClr val="tx1"/>
          </a:solidFill>
          <a:latin typeface="+mn-lt"/>
          <a:ea typeface="+mn-ea"/>
          <a:cs typeface="+mn-cs"/>
        </a:defRPr>
      </a:lvl8pPr>
      <a:lvl9pPr marL="2821381" indent="-165964" algn="l" defTabSz="663854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63854" rtl="0" eaLnBrk="1" latinLnBrk="0" hangingPunct="1">
        <a:defRPr sz="1307" kern="1200">
          <a:solidFill>
            <a:schemeClr val="tx1"/>
          </a:solidFill>
          <a:latin typeface="+mn-lt"/>
          <a:ea typeface="+mn-ea"/>
          <a:cs typeface="+mn-cs"/>
        </a:defRPr>
      </a:lvl1pPr>
      <a:lvl2pPr marL="331927" algn="l" defTabSz="663854" rtl="0" eaLnBrk="1" latinLnBrk="0" hangingPunct="1">
        <a:defRPr sz="1307" kern="1200">
          <a:solidFill>
            <a:schemeClr val="tx1"/>
          </a:solidFill>
          <a:latin typeface="+mn-lt"/>
          <a:ea typeface="+mn-ea"/>
          <a:cs typeface="+mn-cs"/>
        </a:defRPr>
      </a:lvl2pPr>
      <a:lvl3pPr marL="663854" algn="l" defTabSz="663854" rtl="0" eaLnBrk="1" latinLnBrk="0" hangingPunct="1">
        <a:defRPr sz="1307" kern="1200">
          <a:solidFill>
            <a:schemeClr val="tx1"/>
          </a:solidFill>
          <a:latin typeface="+mn-lt"/>
          <a:ea typeface="+mn-ea"/>
          <a:cs typeface="+mn-cs"/>
        </a:defRPr>
      </a:lvl3pPr>
      <a:lvl4pPr marL="995782" algn="l" defTabSz="663854" rtl="0" eaLnBrk="1" latinLnBrk="0" hangingPunct="1">
        <a:defRPr sz="1307" kern="1200">
          <a:solidFill>
            <a:schemeClr val="tx1"/>
          </a:solidFill>
          <a:latin typeface="+mn-lt"/>
          <a:ea typeface="+mn-ea"/>
          <a:cs typeface="+mn-cs"/>
        </a:defRPr>
      </a:lvl4pPr>
      <a:lvl5pPr marL="1327709" algn="l" defTabSz="663854" rtl="0" eaLnBrk="1" latinLnBrk="0" hangingPunct="1">
        <a:defRPr sz="1307" kern="1200">
          <a:solidFill>
            <a:schemeClr val="tx1"/>
          </a:solidFill>
          <a:latin typeface="+mn-lt"/>
          <a:ea typeface="+mn-ea"/>
          <a:cs typeface="+mn-cs"/>
        </a:defRPr>
      </a:lvl5pPr>
      <a:lvl6pPr marL="1659636" algn="l" defTabSz="663854" rtl="0" eaLnBrk="1" latinLnBrk="0" hangingPunct="1">
        <a:defRPr sz="1307" kern="1200">
          <a:solidFill>
            <a:schemeClr val="tx1"/>
          </a:solidFill>
          <a:latin typeface="+mn-lt"/>
          <a:ea typeface="+mn-ea"/>
          <a:cs typeface="+mn-cs"/>
        </a:defRPr>
      </a:lvl6pPr>
      <a:lvl7pPr marL="1991563" algn="l" defTabSz="663854" rtl="0" eaLnBrk="1" latinLnBrk="0" hangingPunct="1">
        <a:defRPr sz="1307" kern="1200">
          <a:solidFill>
            <a:schemeClr val="tx1"/>
          </a:solidFill>
          <a:latin typeface="+mn-lt"/>
          <a:ea typeface="+mn-ea"/>
          <a:cs typeface="+mn-cs"/>
        </a:defRPr>
      </a:lvl7pPr>
      <a:lvl8pPr marL="2323490" algn="l" defTabSz="663854" rtl="0" eaLnBrk="1" latinLnBrk="0" hangingPunct="1">
        <a:defRPr sz="1307" kern="1200">
          <a:solidFill>
            <a:schemeClr val="tx1"/>
          </a:solidFill>
          <a:latin typeface="+mn-lt"/>
          <a:ea typeface="+mn-ea"/>
          <a:cs typeface="+mn-cs"/>
        </a:defRPr>
      </a:lvl8pPr>
      <a:lvl9pPr marL="2655418" algn="l" defTabSz="663854" rtl="0" eaLnBrk="1" latinLnBrk="0" hangingPunct="1">
        <a:defRPr sz="13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miconchina.org/zh/54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fpdchina.org/" TargetMode="External"/><Relationship Id="rId4" Type="http://schemas.openxmlformats.org/officeDocument/2006/relationships/hyperlink" Target="http://www.semiconchina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8" y="2280"/>
            <a:ext cx="6635509" cy="582474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530159" y="407162"/>
            <a:ext cx="17737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solidFill>
                  <a:srgbClr val="C3362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观</a:t>
            </a:r>
            <a:r>
              <a:rPr lang="zh-CN" altLang="en-US" sz="1400" dirty="0" smtClean="0">
                <a:solidFill>
                  <a:srgbClr val="C3362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展邀请函</a:t>
            </a:r>
            <a:endParaRPr lang="zh-CN" altLang="en-US" sz="1400" dirty="0">
              <a:solidFill>
                <a:srgbClr val="C3362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30159" y="748493"/>
            <a:ext cx="17799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00" dirty="0" smtClean="0"/>
              <a:t>尊敬的</a:t>
            </a:r>
            <a:r>
              <a:rPr lang="en-US" altLang="zh-CN" sz="800" dirty="0" smtClean="0"/>
              <a:t>________:</a:t>
            </a:r>
            <a:endParaRPr lang="zh-CN" altLang="en-US" sz="800" dirty="0"/>
          </a:p>
        </p:txBody>
      </p:sp>
      <p:sp>
        <p:nvSpPr>
          <p:cNvPr id="8" name="TextBox 7"/>
          <p:cNvSpPr txBox="1"/>
          <p:nvPr/>
        </p:nvSpPr>
        <p:spPr>
          <a:xfrm>
            <a:off x="3530159" y="925624"/>
            <a:ext cx="2835740" cy="761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700" dirty="0">
                <a:latin typeface="新宋体" panose="02010609030101010101" pitchFamily="49" charset="-122"/>
                <a:ea typeface="新宋体" panose="02010609030101010101" pitchFamily="49" charset="-122"/>
              </a:rPr>
              <a:t>我们将</a:t>
            </a:r>
            <a:r>
              <a:rPr lang="zh-CN" altLang="en-US" sz="700" dirty="0" smtClean="0">
                <a:latin typeface="新宋体" panose="02010609030101010101" pitchFamily="49" charset="-122"/>
                <a:ea typeface="新宋体" panose="02010609030101010101" pitchFamily="49" charset="-122"/>
              </a:rPr>
              <a:t>出席</a:t>
            </a:r>
            <a:r>
              <a:rPr lang="en-US" altLang="zh-CN" sz="800" dirty="0"/>
              <a:t>SEMICON/FPD China </a:t>
            </a:r>
            <a:r>
              <a:rPr lang="en-US" altLang="zh-CN" sz="800" dirty="0" smtClean="0"/>
              <a:t>2023</a:t>
            </a:r>
            <a:r>
              <a:rPr lang="zh-CN" altLang="en-US" sz="700" dirty="0" smtClean="0">
                <a:latin typeface="新宋体" panose="02010609030101010101" pitchFamily="49" charset="-122"/>
                <a:ea typeface="新宋体" panose="02010609030101010101" pitchFamily="49" charset="-122"/>
              </a:rPr>
              <a:t>，</a:t>
            </a:r>
            <a:r>
              <a:rPr lang="zh-CN" altLang="en-US" sz="700" dirty="0">
                <a:latin typeface="新宋体" panose="02010609030101010101" pitchFamily="49" charset="-122"/>
                <a:ea typeface="新宋体" panose="02010609030101010101" pitchFamily="49" charset="-122"/>
              </a:rPr>
              <a:t>在这</a:t>
            </a:r>
            <a:r>
              <a:rPr lang="zh-CN" altLang="en-US" sz="700" dirty="0" smtClean="0">
                <a:latin typeface="新宋体" panose="02010609030101010101" pitchFamily="49" charset="-122"/>
                <a:ea typeface="新宋体" panose="02010609030101010101" pitchFamily="49" charset="-122"/>
              </a:rPr>
              <a:t>一年一度的</a:t>
            </a:r>
            <a:r>
              <a:rPr lang="zh-CN" altLang="en-US" sz="700" dirty="0">
                <a:latin typeface="新宋体" panose="02010609030101010101" pitchFamily="49" charset="-122"/>
                <a:ea typeface="新宋体" panose="02010609030101010101" pitchFamily="49" charset="-122"/>
              </a:rPr>
              <a:t>半导体行业盛会上，我们将展示最新的产品及最前沿的技术，并</a:t>
            </a:r>
            <a:r>
              <a:rPr lang="zh-CN" altLang="en-US" sz="700" dirty="0" smtClean="0">
                <a:latin typeface="新宋体" panose="02010609030101010101" pitchFamily="49" charset="-122"/>
                <a:ea typeface="新宋体" panose="02010609030101010101" pitchFamily="49" charset="-122"/>
              </a:rPr>
              <a:t>期待与</a:t>
            </a:r>
            <a:r>
              <a:rPr lang="zh-CN" altLang="en-US" sz="700" dirty="0">
                <a:latin typeface="新宋体" panose="02010609030101010101" pitchFamily="49" charset="-122"/>
                <a:ea typeface="新宋体" panose="02010609030101010101" pitchFamily="49" charset="-122"/>
              </a:rPr>
              <a:t>业界</a:t>
            </a:r>
            <a:r>
              <a:rPr lang="zh-CN" altLang="en-US" sz="700" dirty="0" smtClean="0">
                <a:latin typeface="新宋体" panose="02010609030101010101" pitchFamily="49" charset="-122"/>
                <a:ea typeface="新宋体" panose="02010609030101010101" pitchFamily="49" charset="-122"/>
              </a:rPr>
              <a:t>专家交流市场商机，洽谈合作</a:t>
            </a:r>
            <a:r>
              <a:rPr lang="zh-CN" altLang="en-US" sz="700" dirty="0">
                <a:latin typeface="新宋体" panose="02010609030101010101" pitchFamily="49" charset="-122"/>
                <a:ea typeface="新宋体" panose="02010609030101010101" pitchFamily="49" charset="-122"/>
              </a:rPr>
              <a:t>机会。</a:t>
            </a:r>
          </a:p>
          <a:p>
            <a:pPr>
              <a:lnSpc>
                <a:spcPct val="150000"/>
              </a:lnSpc>
            </a:pPr>
            <a:r>
              <a:rPr lang="zh-CN" altLang="en-US" sz="700" dirty="0" smtClean="0">
                <a:latin typeface="新宋体" panose="02010609030101010101" pitchFamily="49" charset="-122"/>
                <a:ea typeface="新宋体" panose="02010609030101010101" pitchFamily="49" charset="-122"/>
              </a:rPr>
              <a:t>在此</a:t>
            </a:r>
            <a:r>
              <a:rPr lang="zh-CN" altLang="en-US" sz="700" dirty="0">
                <a:latin typeface="新宋体" panose="02010609030101010101" pitchFamily="49" charset="-122"/>
                <a:ea typeface="新宋体" panose="02010609030101010101" pitchFamily="49" charset="-122"/>
              </a:rPr>
              <a:t>，诚挚邀请您莅临我们的展位！</a:t>
            </a:r>
            <a:endParaRPr lang="en-US" altLang="zh-CN" sz="700" dirty="0"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10" name="TextBox 7"/>
          <p:cNvSpPr txBox="1"/>
          <p:nvPr/>
        </p:nvSpPr>
        <p:spPr>
          <a:xfrm>
            <a:off x="3544119" y="1606802"/>
            <a:ext cx="283574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700" dirty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邀请公司</a:t>
            </a:r>
            <a:r>
              <a:rPr lang="zh-CN" altLang="en-US" sz="700" dirty="0" smtClean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：</a:t>
            </a:r>
            <a:endParaRPr lang="en-US" altLang="zh-CN" sz="700" dirty="0">
              <a:solidFill>
                <a:srgbClr val="C3362D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700" dirty="0" smtClean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展位</a:t>
            </a:r>
            <a:r>
              <a:rPr lang="zh-CN" altLang="en-US" sz="700" dirty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号</a:t>
            </a:r>
            <a:r>
              <a:rPr lang="zh-CN" altLang="en-US" sz="700" dirty="0" smtClean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：</a:t>
            </a:r>
            <a:endParaRPr lang="en-US" altLang="zh-CN" sz="700" dirty="0">
              <a:solidFill>
                <a:srgbClr val="C3362D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700" dirty="0" smtClean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我们将</a:t>
            </a:r>
            <a:r>
              <a:rPr lang="zh-CN" altLang="en-US" sz="700" dirty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展示</a:t>
            </a:r>
            <a:r>
              <a:rPr lang="zh-CN" altLang="en-US" sz="700" dirty="0" smtClean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：</a:t>
            </a:r>
            <a:endParaRPr lang="en-US" altLang="zh-CN" sz="700" dirty="0">
              <a:solidFill>
                <a:srgbClr val="C3362D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13" name="TextBox 7"/>
          <p:cNvSpPr txBox="1"/>
          <p:nvPr/>
        </p:nvSpPr>
        <p:spPr>
          <a:xfrm>
            <a:off x="3850080" y="3758954"/>
            <a:ext cx="239495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700" dirty="0" smtClean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姓名：</a:t>
            </a:r>
            <a:endParaRPr lang="en-US" altLang="zh-CN" sz="700" dirty="0" smtClean="0">
              <a:solidFill>
                <a:srgbClr val="C3362D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700" dirty="0" smtClean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公司：                       职位：</a:t>
            </a:r>
            <a:endParaRPr lang="en-US" altLang="zh-CN" sz="700" dirty="0" smtClean="0">
              <a:solidFill>
                <a:srgbClr val="C3362D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700" dirty="0" smtClean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电话：                       邮箱：</a:t>
            </a:r>
            <a:endParaRPr lang="en-US" altLang="zh-CN" sz="700" dirty="0" smtClean="0">
              <a:solidFill>
                <a:srgbClr val="C3362D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700" dirty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嘉宾</a:t>
            </a:r>
            <a:r>
              <a:rPr lang="zh-CN" altLang="en-US" sz="700" dirty="0" smtClean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胸卡邮寄地址：</a:t>
            </a:r>
            <a:endParaRPr lang="en-US" altLang="zh-CN" sz="700" dirty="0">
              <a:solidFill>
                <a:srgbClr val="C3362D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14" name="TextBox 7"/>
          <p:cNvSpPr txBox="1"/>
          <p:nvPr/>
        </p:nvSpPr>
        <p:spPr>
          <a:xfrm>
            <a:off x="3493056" y="2154552"/>
            <a:ext cx="2835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800" b="1" dirty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作为我们特邀的</a:t>
            </a:r>
            <a:r>
              <a:rPr lang="zh-CN" altLang="en-US" sz="800" b="1" dirty="0" smtClean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嘉宾</a:t>
            </a:r>
            <a:endParaRPr lang="en-US" altLang="zh-CN" sz="800" b="1" dirty="0">
              <a:solidFill>
                <a:srgbClr val="C3362D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800" b="1" dirty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您将独享两大专属</a:t>
            </a:r>
            <a:r>
              <a:rPr lang="zh-CN" altLang="en-US" sz="800" b="1" dirty="0" smtClean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服务</a:t>
            </a:r>
            <a:r>
              <a:rPr lang="en-US" altLang="zh-CN" sz="800" b="1" dirty="0" smtClean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,</a:t>
            </a:r>
            <a:r>
              <a:rPr lang="zh-CN" altLang="en-US" sz="800" b="1" dirty="0" smtClean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请</a:t>
            </a:r>
            <a:r>
              <a:rPr lang="zh-CN" altLang="en-US" sz="800" b="1" dirty="0" smtClean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于</a:t>
            </a:r>
            <a:r>
              <a:rPr lang="en-US" altLang="zh-CN" sz="800" b="1" dirty="0" smtClean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6</a:t>
            </a:r>
            <a:r>
              <a:rPr lang="zh-CN" altLang="en-US" sz="800" b="1" dirty="0" smtClean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月</a:t>
            </a:r>
            <a:r>
              <a:rPr lang="en-US" altLang="zh-CN" sz="800" b="1" dirty="0" smtClean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2</a:t>
            </a:r>
            <a:r>
              <a:rPr lang="zh-CN" altLang="en-US" sz="800" b="1" dirty="0" smtClean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日前</a:t>
            </a:r>
            <a:r>
              <a:rPr lang="zh-CN" altLang="en-US" sz="800" b="1" dirty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报名观展</a:t>
            </a:r>
            <a:endParaRPr lang="en-US" altLang="zh-CN" sz="800" b="1" dirty="0" smtClean="0">
              <a:solidFill>
                <a:srgbClr val="C3362D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16" name="TextBox 7"/>
          <p:cNvSpPr txBox="1"/>
          <p:nvPr/>
        </p:nvSpPr>
        <p:spPr>
          <a:xfrm>
            <a:off x="3616894" y="2621665"/>
            <a:ext cx="2728836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700" dirty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◆便利的注册</a:t>
            </a:r>
            <a:r>
              <a:rPr lang="zh-CN" altLang="en-US" sz="700" dirty="0" smtClean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通道</a:t>
            </a:r>
            <a:endParaRPr lang="en-US" altLang="zh-CN" sz="700" dirty="0" smtClean="0">
              <a:solidFill>
                <a:srgbClr val="C3362D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扫描关注左侧</a:t>
            </a:r>
            <a:r>
              <a:rPr lang="en-US" altLang="zh-CN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SEMI</a:t>
            </a:r>
            <a:r>
              <a:rPr lang="zh-CN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微</a:t>
            </a:r>
            <a:r>
              <a:rPr lang="zh-CN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信，</a:t>
            </a:r>
            <a:r>
              <a:rPr lang="zh-CN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或</a:t>
            </a:r>
            <a:r>
              <a:rPr lang="zh-CN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登陆</a:t>
            </a:r>
            <a:r>
              <a:rPr lang="en-US" altLang="zh-CN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http</a:t>
            </a:r>
            <a:r>
              <a:rPr lang="en-US" altLang="zh-CN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://www.semiconchina.org/zh/28  </a:t>
            </a:r>
            <a:r>
              <a:rPr lang="zh-CN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，</a:t>
            </a:r>
            <a:r>
              <a:rPr lang="zh-CN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完成观众预注册</a:t>
            </a:r>
            <a:r>
              <a:rPr lang="zh-CN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。</a:t>
            </a:r>
            <a:r>
              <a:rPr lang="en-US" altLang="zh-CN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2023</a:t>
            </a:r>
            <a:r>
              <a:rPr lang="zh-CN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年</a:t>
            </a:r>
            <a:r>
              <a:rPr lang="en-US" altLang="zh-CN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6</a:t>
            </a:r>
            <a:r>
              <a:rPr lang="zh-CN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月</a:t>
            </a:r>
            <a:r>
              <a:rPr lang="en-US" altLang="zh-CN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2</a:t>
            </a:r>
            <a:r>
              <a:rPr lang="zh-CN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日前</a:t>
            </a:r>
            <a:r>
              <a:rPr lang="zh-CN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，通过关注微信完成预注册即可马上参与抽奖活动，</a:t>
            </a:r>
            <a:r>
              <a:rPr lang="zh-CN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赢取</a:t>
            </a:r>
            <a:r>
              <a:rPr lang="en-US" altLang="zh-CN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iPhone</a:t>
            </a:r>
            <a:r>
              <a:rPr lang="zh-CN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大奖</a:t>
            </a:r>
            <a:r>
              <a:rPr lang="zh-CN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。</a:t>
            </a:r>
            <a:endParaRPr lang="zh-CN" altLang="en-US" sz="600" dirty="0">
              <a:solidFill>
                <a:schemeClr val="tx1">
                  <a:lumMod val="65000"/>
                  <a:lumOff val="35000"/>
                </a:schemeClr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700" dirty="0" smtClean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◆</a:t>
            </a:r>
            <a:r>
              <a:rPr lang="zh-CN" altLang="en-US" sz="700" dirty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观展</a:t>
            </a:r>
            <a:r>
              <a:rPr lang="zh-CN" altLang="en-US" sz="700" dirty="0" smtClean="0">
                <a:solidFill>
                  <a:srgbClr val="C3362D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胸卡提前派送</a:t>
            </a:r>
            <a:endParaRPr lang="en-US" altLang="zh-CN" sz="700" dirty="0" smtClean="0">
              <a:solidFill>
                <a:srgbClr val="C3362D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我们将安排专人于展会前为您邮寄观展</a:t>
            </a:r>
            <a:r>
              <a:rPr lang="zh-CN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胸卡，</a:t>
            </a:r>
            <a:r>
              <a:rPr lang="zh-CN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让您节约现场排队登记</a:t>
            </a:r>
            <a:r>
              <a:rPr lang="zh-CN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时间</a:t>
            </a:r>
            <a:r>
              <a:rPr lang="zh-CN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。</a:t>
            </a:r>
            <a:endParaRPr lang="en-US" altLang="zh-CN" sz="600" dirty="0" smtClean="0">
              <a:solidFill>
                <a:schemeClr val="tx1">
                  <a:lumMod val="65000"/>
                  <a:lumOff val="35000"/>
                </a:schemeClr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17" name="圆角矩形 16"/>
          <p:cNvSpPr/>
          <p:nvPr/>
        </p:nvSpPr>
        <p:spPr>
          <a:xfrm>
            <a:off x="3685521" y="3846825"/>
            <a:ext cx="150600" cy="595980"/>
          </a:xfrm>
          <a:prstGeom prst="roundRect">
            <a:avLst/>
          </a:prstGeom>
          <a:solidFill>
            <a:srgbClr val="C3362D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圆角矩形 18"/>
          <p:cNvSpPr/>
          <p:nvPr/>
        </p:nvSpPr>
        <p:spPr>
          <a:xfrm>
            <a:off x="3558080" y="2195759"/>
            <a:ext cx="2807819" cy="1476006"/>
          </a:xfrm>
          <a:prstGeom prst="roundRect">
            <a:avLst/>
          </a:prstGeom>
          <a:noFill/>
          <a:ln>
            <a:solidFill>
              <a:srgbClr val="C336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7"/>
          <p:cNvSpPr txBox="1"/>
          <p:nvPr/>
        </p:nvSpPr>
        <p:spPr>
          <a:xfrm>
            <a:off x="3628529" y="3856674"/>
            <a:ext cx="415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700" dirty="0" smtClean="0">
                <a:solidFill>
                  <a:schemeClr val="bg1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观</a:t>
            </a:r>
            <a:endParaRPr lang="en-US" altLang="zh-CN" sz="700" dirty="0" smtClean="0">
              <a:solidFill>
                <a:schemeClr val="bg1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r>
              <a:rPr lang="zh-CN" altLang="en-US" sz="700" dirty="0" smtClean="0">
                <a:solidFill>
                  <a:schemeClr val="bg1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展</a:t>
            </a:r>
            <a:endParaRPr lang="en-US" altLang="zh-CN" sz="700" dirty="0" smtClean="0">
              <a:solidFill>
                <a:schemeClr val="bg1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r>
              <a:rPr lang="zh-CN" altLang="en-US" sz="700" dirty="0" smtClean="0">
                <a:solidFill>
                  <a:schemeClr val="bg1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注</a:t>
            </a:r>
            <a:endParaRPr lang="en-US" altLang="zh-CN" sz="700" dirty="0" smtClean="0">
              <a:solidFill>
                <a:schemeClr val="bg1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r>
              <a:rPr lang="zh-CN" altLang="en-US" sz="700" dirty="0" smtClean="0">
                <a:solidFill>
                  <a:schemeClr val="bg1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册</a:t>
            </a:r>
            <a:endParaRPr lang="en-US" altLang="zh-CN" sz="700" dirty="0">
              <a:solidFill>
                <a:schemeClr val="bg1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3880965" y="4912441"/>
            <a:ext cx="1319249" cy="228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zh-CN" altLang="en-US" sz="700" dirty="0"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544606" y="4695014"/>
            <a:ext cx="192873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800" dirty="0">
                <a:latin typeface="新宋体" panose="02010609030101010101" pitchFamily="49" charset="-122"/>
                <a:ea typeface="新宋体" panose="02010609030101010101" pitchFamily="49" charset="-122"/>
                <a:hlinkClick r:id="rId3"/>
              </a:rPr>
              <a:t>http://www.semiconchina.org/</a:t>
            </a:r>
            <a:r>
              <a:rPr lang="zh-CN" altLang="en-US" sz="800" dirty="0" smtClean="0">
                <a:latin typeface="新宋体" panose="02010609030101010101" pitchFamily="49" charset="-122"/>
                <a:ea typeface="新宋体" panose="02010609030101010101" pitchFamily="49" charset="-122"/>
                <a:hlinkClick r:id="rId3"/>
              </a:rPr>
              <a:t>zh/54</a:t>
            </a:r>
            <a:r>
              <a:rPr lang="zh-CN" altLang="en-US" sz="800" dirty="0" smtClean="0">
                <a:latin typeface="新宋体" panose="02010609030101010101" pitchFamily="49" charset="-122"/>
                <a:ea typeface="新宋体" panose="02010609030101010101" pitchFamily="49" charset="-122"/>
              </a:rPr>
              <a:t> </a:t>
            </a:r>
            <a:endParaRPr lang="zh-CN" altLang="en-US" sz="800" dirty="0"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3559450" y="5533153"/>
            <a:ext cx="145424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800" dirty="0">
                <a:solidFill>
                  <a:schemeClr val="bg1"/>
                </a:solidFill>
                <a:hlinkClick r:id="rId4"/>
              </a:rPr>
              <a:t>http://</a:t>
            </a:r>
            <a:r>
              <a:rPr lang="en-US" altLang="zh-CN" sz="800" dirty="0" smtClean="0">
                <a:solidFill>
                  <a:schemeClr val="bg1"/>
                </a:solidFill>
                <a:hlinkClick r:id="rId4"/>
              </a:rPr>
              <a:t>www.semiconchina.org</a:t>
            </a:r>
            <a:endParaRPr lang="zh-CN" altLang="en-US" sz="800" dirty="0">
              <a:solidFill>
                <a:schemeClr val="bg1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5078159" y="5533153"/>
            <a:ext cx="130837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800" dirty="0">
                <a:solidFill>
                  <a:schemeClr val="bg1"/>
                </a:solidFill>
                <a:hlinkClick r:id="rId5"/>
              </a:rPr>
              <a:t>http://www.fpdchina.org/ </a:t>
            </a:r>
            <a:endParaRPr lang="zh-CN" altLang="en-US" sz="800" dirty="0">
              <a:solidFill>
                <a:schemeClr val="bg1"/>
              </a:solidFill>
            </a:endParaRPr>
          </a:p>
        </p:txBody>
      </p:sp>
      <p:sp>
        <p:nvSpPr>
          <p:cNvPr id="30" name="圆角矩形 29"/>
          <p:cNvSpPr/>
          <p:nvPr/>
        </p:nvSpPr>
        <p:spPr>
          <a:xfrm>
            <a:off x="3636246" y="5029555"/>
            <a:ext cx="240221" cy="254385"/>
          </a:xfrm>
          <a:prstGeom prst="roundRect">
            <a:avLst/>
          </a:prstGeom>
          <a:solidFill>
            <a:srgbClr val="C3362D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TextBox 7"/>
          <p:cNvSpPr txBox="1"/>
          <p:nvPr/>
        </p:nvSpPr>
        <p:spPr>
          <a:xfrm>
            <a:off x="3577138" y="4992571"/>
            <a:ext cx="415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700" dirty="0" smtClean="0">
                <a:solidFill>
                  <a:schemeClr val="bg1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观展</a:t>
            </a:r>
            <a:endParaRPr lang="en-US" altLang="zh-CN" sz="700" dirty="0" smtClean="0">
              <a:solidFill>
                <a:schemeClr val="bg1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r>
              <a:rPr lang="zh-CN" altLang="en-US" sz="700" dirty="0" smtClean="0">
                <a:solidFill>
                  <a:schemeClr val="bg1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咨询</a:t>
            </a:r>
            <a:endParaRPr lang="en-US" altLang="zh-CN" sz="700" dirty="0">
              <a:solidFill>
                <a:schemeClr val="bg1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890693" y="4932570"/>
            <a:ext cx="131924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700" dirty="0">
                <a:latin typeface="新宋体" panose="02010609030101010101" pitchFamily="49" charset="-122"/>
                <a:ea typeface="新宋体" panose="02010609030101010101" pitchFamily="49" charset="-122"/>
              </a:rPr>
              <a:t>SEMI China</a:t>
            </a:r>
          </a:p>
          <a:p>
            <a:pPr>
              <a:lnSpc>
                <a:spcPct val="150000"/>
              </a:lnSpc>
            </a:pPr>
            <a:r>
              <a:rPr lang="zh-CN" altLang="en-US" sz="700" dirty="0">
                <a:latin typeface="新宋体" panose="02010609030101010101" pitchFamily="49" charset="-122"/>
                <a:ea typeface="新宋体" panose="02010609030101010101" pitchFamily="49" charset="-122"/>
              </a:rPr>
              <a:t>电话：</a:t>
            </a:r>
            <a:r>
              <a:rPr lang="zh-CN" altLang="en-US" sz="700" dirty="0" smtClean="0">
                <a:latin typeface="新宋体" panose="02010609030101010101" pitchFamily="49" charset="-122"/>
                <a:ea typeface="新宋体" panose="02010609030101010101" pitchFamily="49" charset="-122"/>
              </a:rPr>
              <a:t>8621-6027-8500</a:t>
            </a:r>
            <a:endParaRPr lang="zh-CN" altLang="en-US" sz="700" dirty="0"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33" name="TextBox 7"/>
          <p:cNvSpPr txBox="1"/>
          <p:nvPr/>
        </p:nvSpPr>
        <p:spPr>
          <a:xfrm>
            <a:off x="3548977" y="5320924"/>
            <a:ext cx="12882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700" dirty="0" smtClean="0">
                <a:latin typeface="新宋体" panose="02010609030101010101" pitchFamily="49" charset="-122"/>
                <a:ea typeface="新宋体" panose="02010609030101010101" pitchFamily="49" charset="-122"/>
              </a:rPr>
              <a:t>议程若有变更恕不另行通知</a:t>
            </a:r>
            <a:endParaRPr lang="en-US" altLang="zh-CN" sz="700" dirty="0"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5056378" y="4938980"/>
            <a:ext cx="131924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700" dirty="0" smtClean="0">
                <a:latin typeface="新宋体" panose="02010609030101010101" pitchFamily="49" charset="-122"/>
                <a:ea typeface="新宋体" panose="02010609030101010101" pitchFamily="49" charset="-122"/>
              </a:rPr>
              <a:t>传真</a:t>
            </a:r>
            <a:r>
              <a:rPr lang="zh-CN" altLang="en-US" sz="700" dirty="0">
                <a:latin typeface="新宋体" panose="02010609030101010101" pitchFamily="49" charset="-122"/>
                <a:ea typeface="新宋体" panose="02010609030101010101" pitchFamily="49" charset="-122"/>
              </a:rPr>
              <a:t>：8621-6027-8511</a:t>
            </a:r>
          </a:p>
          <a:p>
            <a:pPr>
              <a:lnSpc>
                <a:spcPct val="150000"/>
              </a:lnSpc>
            </a:pPr>
            <a:r>
              <a:rPr lang="zh-CN" altLang="en-US" sz="700" dirty="0">
                <a:latin typeface="新宋体" panose="02010609030101010101" pitchFamily="49" charset="-122"/>
                <a:ea typeface="新宋体" panose="02010609030101010101" pitchFamily="49" charset="-122"/>
              </a:rPr>
              <a:t>邮箱：semichina@semi.org</a:t>
            </a:r>
          </a:p>
        </p:txBody>
      </p:sp>
    </p:spTree>
    <p:extLst>
      <p:ext uri="{BB962C8B-B14F-4D97-AF65-F5344CB8AC3E}">
        <p14:creationId xmlns:p14="http://schemas.microsoft.com/office/powerpoint/2010/main" val="386033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1420</TotalTime>
  <Words>230</Words>
  <Application>Microsoft Office PowerPoint</Application>
  <PresentationFormat>自定义</PresentationFormat>
  <Paragraphs>31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宋体</vt:lpstr>
      <vt:lpstr>微软雅黑</vt:lpstr>
      <vt:lpstr>新宋体</vt:lpstr>
      <vt:lpstr>Arial</vt:lpstr>
      <vt:lpstr>Calibri</vt:lpstr>
      <vt:lpstr>Calibri Light</vt:lpstr>
      <vt:lpstr>Office Theme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Auther Zhu</dc:creator>
  <cp:lastModifiedBy>admin</cp:lastModifiedBy>
  <cp:revision>80</cp:revision>
  <dcterms:created xsi:type="dcterms:W3CDTF">2014-12-09T02:01:47Z</dcterms:created>
  <dcterms:modified xsi:type="dcterms:W3CDTF">2023-04-17T07:01:25Z</dcterms:modified>
</cp:coreProperties>
</file>